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1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755" r:id="rId58"/>
    <p:sldId id="749" r:id="rId59"/>
    <p:sldId id="505" r:id="rId60"/>
    <p:sldId id="338" r:id="rId61"/>
    <p:sldId id="502" r:id="rId62"/>
    <p:sldId id="503" r:id="rId63"/>
    <p:sldId id="434" r:id="rId64"/>
    <p:sldId id="286" r:id="rId65"/>
    <p:sldId id="287" r:id="rId66"/>
    <p:sldId id="581" r:id="rId67"/>
    <p:sldId id="722" r:id="rId68"/>
    <p:sldId id="720" r:id="rId69"/>
    <p:sldId id="504" r:id="rId70"/>
    <p:sldId id="721" r:id="rId71"/>
    <p:sldId id="718" r:id="rId72"/>
    <p:sldId id="582" r:id="rId73"/>
    <p:sldId id="292" r:id="rId74"/>
    <p:sldId id="724" r:id="rId75"/>
    <p:sldId id="583" r:id="rId76"/>
    <p:sldId id="367" r:id="rId77"/>
    <p:sldId id="584" r:id="rId78"/>
    <p:sldId id="725" r:id="rId79"/>
    <p:sldId id="758" r:id="rId80"/>
    <p:sldId id="532" r:id="rId81"/>
    <p:sldId id="697" r:id="rId82"/>
    <p:sldId id="534" r:id="rId83"/>
    <p:sldId id="698" r:id="rId84"/>
    <p:sldId id="618" r:id="rId85"/>
    <p:sldId id="699" r:id="rId86"/>
    <p:sldId id="696" r:id="rId87"/>
    <p:sldId id="535" r:id="rId88"/>
    <p:sldId id="700" r:id="rId89"/>
    <p:sldId id="701" r:id="rId90"/>
    <p:sldId id="619" r:id="rId91"/>
    <p:sldId id="403" r:id="rId92"/>
    <p:sldId id="511" r:id="rId93"/>
    <p:sldId id="512" r:id="rId94"/>
    <p:sldId id="520" r:id="rId95"/>
    <p:sldId id="513" r:id="rId96"/>
    <p:sldId id="514" r:id="rId97"/>
    <p:sldId id="352" r:id="rId98"/>
    <p:sldId id="515" r:id="rId99"/>
    <p:sldId id="516" r:id="rId100"/>
    <p:sldId id="517" r:id="rId101"/>
    <p:sldId id="518" r:id="rId102"/>
    <p:sldId id="357" r:id="rId103"/>
    <p:sldId id="519" r:id="rId104"/>
    <p:sldId id="359" r:id="rId105"/>
    <p:sldId id="361" r:id="rId106"/>
    <p:sldId id="530" r:id="rId107"/>
    <p:sldId id="768" r:id="rId108"/>
    <p:sldId id="738" r:id="rId109"/>
    <p:sldId id="788" r:id="rId110"/>
    <p:sldId id="734" r:id="rId111"/>
    <p:sldId id="789" r:id="rId112"/>
    <p:sldId id="733" r:id="rId113"/>
    <p:sldId id="742" r:id="rId114"/>
    <p:sldId id="741" r:id="rId115"/>
    <p:sldId id="739" r:id="rId116"/>
    <p:sldId id="744" r:id="rId117"/>
    <p:sldId id="736" r:id="rId118"/>
    <p:sldId id="745" r:id="rId119"/>
    <p:sldId id="784" r:id="rId120"/>
    <p:sldId id="770" r:id="rId121"/>
    <p:sldId id="771" r:id="rId122"/>
    <p:sldId id="790" r:id="rId123"/>
    <p:sldId id="772" r:id="rId124"/>
    <p:sldId id="774" r:id="rId125"/>
    <p:sldId id="791" r:id="rId126"/>
    <p:sldId id="773" r:id="rId127"/>
    <p:sldId id="775" r:id="rId128"/>
    <p:sldId id="793" r:id="rId129"/>
    <p:sldId id="792" r:id="rId130"/>
    <p:sldId id="783" r:id="rId131"/>
    <p:sldId id="750" r:id="rId132"/>
    <p:sldId id="620" r:id="rId133"/>
    <p:sldId id="621" r:id="rId134"/>
    <p:sldId id="760" r:id="rId135"/>
    <p:sldId id="536" r:id="rId136"/>
    <p:sldId id="702" r:id="rId137"/>
    <p:sldId id="726" r:id="rId138"/>
    <p:sldId id="704" r:id="rId139"/>
    <p:sldId id="622" r:id="rId140"/>
    <p:sldId id="705" r:id="rId141"/>
    <p:sldId id="706" r:id="rId142"/>
    <p:sldId id="707" r:id="rId143"/>
    <p:sldId id="708" r:id="rId144"/>
    <p:sldId id="372" r:id="rId145"/>
    <p:sldId id="624" r:id="rId146"/>
    <p:sldId id="709" r:id="rId147"/>
    <p:sldId id="710" r:id="rId148"/>
    <p:sldId id="711" r:id="rId149"/>
    <p:sldId id="761" r:id="rId150"/>
    <p:sldId id="625" r:id="rId151"/>
    <p:sldId id="540" r:id="rId152"/>
    <p:sldId id="712" r:id="rId153"/>
    <p:sldId id="541" r:id="rId154"/>
    <p:sldId id="626" r:id="rId155"/>
    <p:sldId id="395" r:id="rId156"/>
    <p:sldId id="390" r:id="rId157"/>
    <p:sldId id="393" r:id="rId158"/>
    <p:sldId id="713" r:id="rId159"/>
    <p:sldId id="714" r:id="rId160"/>
    <p:sldId id="715" r:id="rId161"/>
    <p:sldId id="727" r:id="rId162"/>
    <p:sldId id="538" r:id="rId163"/>
    <p:sldId id="396" r:id="rId164"/>
    <p:sldId id="786" r:id="rId165"/>
    <p:sldId id="776" r:id="rId166"/>
    <p:sldId id="777" r:id="rId167"/>
    <p:sldId id="795" r:id="rId168"/>
    <p:sldId id="796" r:id="rId169"/>
    <p:sldId id="797" r:id="rId170"/>
    <p:sldId id="628" r:id="rId171"/>
    <p:sldId id="729" r:id="rId172"/>
    <p:sldId id="728" r:id="rId173"/>
    <p:sldId id="787" r:id="rId174"/>
    <p:sldId id="629" r:id="rId175"/>
    <p:sldId id="779" r:id="rId176"/>
    <p:sldId id="798" r:id="rId177"/>
    <p:sldId id="778" r:id="rId178"/>
    <p:sldId id="323" r:id="rId179"/>
    <p:sldId id="329" r:id="rId180"/>
    <p:sldId id="639" r:id="rId181"/>
    <p:sldId id="371" r:id="rId182"/>
    <p:sldId id="640" r:id="rId183"/>
    <p:sldId id="641" r:id="rId184"/>
    <p:sldId id="377" r:id="rId185"/>
    <p:sldId id="642" r:id="rId186"/>
    <p:sldId id="379" r:id="rId187"/>
    <p:sldId id="381" r:id="rId188"/>
    <p:sldId id="382" r:id="rId189"/>
    <p:sldId id="643" r:id="rId190"/>
    <p:sldId id="384" r:id="rId191"/>
    <p:sldId id="385" r:id="rId192"/>
    <p:sldId id="644" r:id="rId193"/>
    <p:sldId id="391" r:id="rId194"/>
    <p:sldId id="392" r:id="rId195"/>
    <p:sldId id="645" r:id="rId196"/>
    <p:sldId id="646" r:id="rId197"/>
    <p:sldId id="394" r:id="rId198"/>
    <p:sldId id="647" r:id="rId199"/>
    <p:sldId id="398" r:id="rId200"/>
    <p:sldId id="400" r:id="rId201"/>
    <p:sldId id="413" r:id="rId202"/>
    <p:sldId id="648" r:id="rId203"/>
    <p:sldId id="328" r:id="rId204"/>
    <p:sldId id="404" r:id="rId205"/>
    <p:sldId id="649" r:id="rId206"/>
    <p:sldId id="785" r:id="rId207"/>
    <p:sldId id="766" r:id="rId208"/>
    <p:sldId id="732" r:id="rId209"/>
    <p:sldId id="258" r:id="rId210"/>
    <p:sldId id="580" r:id="rId211"/>
    <p:sldId id="443" r:id="rId212"/>
    <p:sldId id="431" r:id="rId213"/>
    <p:sldId id="484" r:id="rId214"/>
    <p:sldId id="466" r:id="rId215"/>
    <p:sldId id="430" r:id="rId216"/>
    <p:sldId id="432" r:id="rId217"/>
    <p:sldId id="426" r:id="rId218"/>
    <p:sldId id="425" r:id="rId219"/>
    <p:sldId id="557" r:id="rId22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8"/>
            <p14:sldId id="734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70"/>
    <p:restoredTop sz="92815"/>
  </p:normalViewPr>
  <p:slideViewPr>
    <p:cSldViewPr snapToGrid="0">
      <p:cViewPr varScale="1">
        <p:scale>
          <a:sx n="182" d="100"/>
          <a:sy n="182" d="100"/>
        </p:scale>
        <p:origin x="184" y="464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microsoft.com/office/2018/10/relationships/authors" Target="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notesMaster" Target="notesMasters/notesMaster1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presProps" Target="presProps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viewProps" Target="viewProps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theme" Target="theme/theme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3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7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6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11/17/25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image" Target="../media/image9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2.png"/></Relationships>
</file>

<file path=ppt/slides/_rels/slide1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6.png"/><Relationship Id="rId4" Type="http://schemas.openxmlformats.org/officeDocument/2006/relationships/image" Target="../media/image9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5.png"/></Relationships>
</file>

<file path=ppt/slides/_rels/slide1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0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png"/><Relationship Id="rId5" Type="http://schemas.openxmlformats.org/officeDocument/2006/relationships/image" Target="../media/image66.png"/><Relationship Id="rId4" Type="http://schemas.openxmlformats.org/officeDocument/2006/relationships/image" Target="../media/image101.png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0.png"/><Relationship Id="rId4" Type="http://schemas.openxmlformats.org/officeDocument/2006/relationships/image" Target="../media/image101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9.png"/><Relationship Id="rId4" Type="http://schemas.openxmlformats.org/officeDocument/2006/relationships/image" Target="../media/image101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2.png"/><Relationship Id="rId5" Type="http://schemas.openxmlformats.org/officeDocument/2006/relationships/image" Target="../media/image66.png"/><Relationship Id="rId4" Type="http://schemas.openxmlformats.org/officeDocument/2006/relationships/image" Target="../media/image101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1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1.png"/></Relationships>
</file>

<file path=ppt/slides/_rels/slide1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/Relationships>
</file>

<file path=ppt/slides/_rels/slide1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1.png"/></Relationships>
</file>

<file path=ppt/slides/_rels/slide1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3.png"/><Relationship Id="rId4" Type="http://schemas.openxmlformats.org/officeDocument/2006/relationships/image" Target="../media/image101.png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1.png"/></Relationships>
</file>

<file path=ppt/slides/_rels/slide20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/Relationships>
</file>

<file path=ppt/slides/_rels/slide20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2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7.png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2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jp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0.png"/><Relationship Id="rId4" Type="http://schemas.openxmlformats.org/officeDocument/2006/relationships/image" Target="../media/image10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7.png"/><Relationship Id="rId5" Type="http://schemas.openxmlformats.org/officeDocument/2006/relationships/image" Target="../media/image116.png"/><Relationship Id="rId4" Type="http://schemas.openxmlformats.org/officeDocument/2006/relationships/image" Target="../media/image115.png"/></Relationships>
</file>

<file path=ppt/slides/_rels/slide2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9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18.png"/><Relationship Id="rId9" Type="http://schemas.openxmlformats.org/officeDocument/2006/relationships/image" Target="../media/image120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18.png"/><Relationship Id="rId1" Type="http://schemas.openxmlformats.org/officeDocument/2006/relationships/slideLayout" Target="../slideLayouts/slideLayout7.xml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1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9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2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0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0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28DF03-F974-6367-538B-14320903D1D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C4B1B846-5D7A-CC12-E86C-8947DF4B18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FD5D69CF-A562-AB8B-530E-F71980B0DAAD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0C4DBD5A-1209-9E9C-8845-8F9376F6007B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4BBB41A-3E99-F8C4-8297-F7F705C4E9CF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94FC5BA-639B-5F60-ED42-8A18687D7627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7ACE0AF0-BEF9-9E75-74D3-D11D6EDF19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CC288B7-ED08-1619-80D1-9DF3260AB57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B24D3C4D-0A29-B919-9824-51518638F098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373FAC3-4DF6-E74C-CA8C-272B2229734E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3619D2CA-27AF-BC09-5BC6-4E0EABABD48B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E8B2E60F-D513-68C5-205E-2AD8B493D0C8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62BACBA-8AAE-33F1-9ED6-0B13ABAF7BCE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54F762BC-5D91-547F-62F9-C5193CD1769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46123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0"/>
      <p:bldP spid="22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A56F7C2-7307-E4AB-4EBB-7C66BD0714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TextBox 41">
            <a:extLst>
              <a:ext uri="{FF2B5EF4-FFF2-40B4-BE49-F238E27FC236}">
                <a16:creationId xmlns:a16="http://schemas.microsoft.com/office/drawing/2014/main" id="{89DAF350-50D3-3341-0481-7B2C2370F1F1}"/>
              </a:ext>
            </a:extLst>
          </p:cNvPr>
          <p:cNvSpPr txBox="1"/>
          <p:nvPr/>
        </p:nvSpPr>
        <p:spPr>
          <a:xfrm>
            <a:off x="2952643" y="1331378"/>
            <a:ext cx="468538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Two types of stubornness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rgbClr val="00B050"/>
                </a:solidFill>
              </a:rPr>
              <a:t>Fighting against </a:t>
            </a:r>
            <a:r>
              <a:rPr lang="en-US" b="1" i="1">
                <a:solidFill>
                  <a:srgbClr val="00B050"/>
                </a:solidFill>
              </a:rPr>
              <a:t>agent training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Fighting against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context rot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and </a:t>
            </a:r>
            <a:r>
              <a:rPr lang="en-US" b="1" i="1">
                <a:solidFill>
                  <a:schemeClr val="tx1">
                    <a:lumMod val="50000"/>
                    <a:lumOff val="50000"/>
                  </a:schemeClr>
                </a:solidFill>
              </a:rPr>
              <a:t>limited focus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483C73E5-6841-9172-B4AF-518941EFE34C}"/>
              </a:ext>
            </a:extLst>
          </p:cNvPr>
          <p:cNvSpPr txBox="1"/>
          <p:nvPr/>
        </p:nvSpPr>
        <p:spPr>
          <a:xfrm>
            <a:off x="2952643" y="3059668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66A1B7A-2737-E612-AB82-3539E4D3CD47}"/>
              </a:ext>
            </a:extLst>
          </p:cNvPr>
          <p:cNvSpPr txBox="1"/>
          <p:nvPr/>
        </p:nvSpPr>
        <p:spPr>
          <a:xfrm>
            <a:off x="3430927" y="4536996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</p:spTree>
    <p:extLst>
      <p:ext uri="{BB962C8B-B14F-4D97-AF65-F5344CB8AC3E}">
        <p14:creationId xmlns:p14="http://schemas.microsoft.com/office/powerpoint/2010/main" val="10583451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326547" y="469319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/>
      <p:bldP spid="15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632327" y="5784431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17267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004309" y="1071085"/>
            <a:ext cx="22123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load important things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103081</TotalTime>
  <Words>8215</Words>
  <Application>Microsoft Macintosh PowerPoint</Application>
  <PresentationFormat>Widescreen</PresentationFormat>
  <Paragraphs>1385</Paragraphs>
  <Slides>219</Slides>
  <Notes>98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219</vt:i4>
      </vt:variant>
    </vt:vector>
  </HeadingPairs>
  <TitlesOfParts>
    <vt:vector size="236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902</cp:revision>
  <dcterms:created xsi:type="dcterms:W3CDTF">2023-11-14T16:04:34Z</dcterms:created>
  <dcterms:modified xsi:type="dcterms:W3CDTF">2025-11-18T06:51:22Z</dcterms:modified>
</cp:coreProperties>
</file>